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77AF-9068-4565-8AD4-8D72F729D3D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F112-0D05-444F-84D3-4C7DB9259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2678746" cy="48921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2351" y="3492284"/>
            <a:ext cx="312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  <a:cs typeface="Aharoni" pitchFamily="2" charset="-79"/>
              </a:rPr>
              <a:t> </a:t>
            </a:r>
            <a:r>
              <a:rPr lang="en-US" sz="3200" dirty="0" smtClean="0">
                <a:latin typeface="Arial Rounded MT Bold" pitchFamily="34" charset="0"/>
                <a:cs typeface="Aharoni" pitchFamily="2" charset="-79"/>
              </a:rPr>
              <a:t>Take a bottle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Arial Rounded MT Bold" pitchFamily="34" charset="0"/>
                <a:cs typeface="Aharoni" pitchFamily="2" charset="-79"/>
              </a:rPr>
              <a:t> Fill it with $$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Arial Rounded MT Bold" pitchFamily="34" charset="0"/>
                <a:cs typeface="Aharoni" pitchFamily="2" charset="-79"/>
              </a:rPr>
              <a:t> Bring it back</a:t>
            </a:r>
            <a:endParaRPr lang="en-US" sz="32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8281" y="327124"/>
            <a:ext cx="5862819" cy="1723549"/>
          </a:xfrm>
          <a:prstGeom prst="rect">
            <a:avLst/>
          </a:prstGeom>
          <a:ln w="38100" cmpd="thickThin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300" b="1" dirty="0" smtClean="0">
                <a:latin typeface="Baskerville Old Face" pitchFamily="18" charset="0"/>
                <a:cs typeface="Aharoni" pitchFamily="2" charset="-79"/>
              </a:rPr>
              <a:t>It’s Baby Bottle Time!</a:t>
            </a:r>
            <a:endParaRPr lang="en-US" sz="5300" b="1" dirty="0">
              <a:latin typeface="Baskerville Old Face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699959"/>
            <a:ext cx="2262864" cy="2005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8280" y="2209800"/>
            <a:ext cx="5862819" cy="135138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Participate in God’s </a:t>
            </a:r>
            <a:br>
              <a:rPr lang="en-US" sz="4000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life-giving work!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867151" y="5691068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i="1" dirty="0" smtClean="0">
                <a:latin typeface="Arial Rounded MT Bold" pitchFamily="34" charset="0"/>
                <a:cs typeface="Aharoni" pitchFamily="2" charset="-79"/>
              </a:rPr>
              <a:t>Thank you!</a:t>
            </a:r>
            <a:endParaRPr lang="en-US" sz="3200" dirty="0" smtClean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Rounded MT Bold</vt:lpstr>
      <vt:lpstr>Baskerville Old Face</vt:lpstr>
      <vt:lpstr>Calibri</vt:lpstr>
      <vt:lpstr>Office Theme</vt:lpstr>
      <vt:lpstr>Participate in God’s  life-giving work!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jbaum</dc:creator>
  <cp:lastModifiedBy>Julie Baum</cp:lastModifiedBy>
  <cp:revision>7</cp:revision>
  <dcterms:created xsi:type="dcterms:W3CDTF">2015-12-03T13:32:37Z</dcterms:created>
  <dcterms:modified xsi:type="dcterms:W3CDTF">2018-02-12T15:21:47Z</dcterms:modified>
</cp:coreProperties>
</file>